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96" r:id="rId9"/>
    <p:sldId id="297" r:id="rId10"/>
    <p:sldId id="298" r:id="rId11"/>
    <p:sldId id="299" r:id="rId12"/>
    <p:sldId id="287" r:id="rId13"/>
    <p:sldId id="263" r:id="rId14"/>
    <p:sldId id="262" r:id="rId15"/>
    <p:sldId id="289" r:id="rId16"/>
    <p:sldId id="295" r:id="rId17"/>
    <p:sldId id="300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200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4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0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29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3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graphicburger.com/?s=watercolo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latofonts.com/lato-free-font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twitter.com/googledocs/status/730087240156643328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92551"/>
            <a:ext cx="1669002" cy="11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b="9596"/>
          <a:stretch/>
        </p:blipFill>
        <p:spPr>
          <a:xfrm>
            <a:off x="79898" y="1624331"/>
            <a:ext cx="2068830" cy="1507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4408" y="1931491"/>
            <a:ext cx="4343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Mimic </a:t>
            </a:r>
            <a:r>
              <a:rPr lang="en-US" sz="3600" dirty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Twitter search </a:t>
            </a:r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through browser </a:t>
            </a:r>
            <a:endParaRPr lang="en-US" sz="3600" dirty="0">
              <a:solidFill>
                <a:srgbClr val="FFC000"/>
              </a:solidFill>
              <a:latin typeface="Lato Hairline"/>
              <a:ea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19737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" y="85725"/>
            <a:ext cx="1383030" cy="1460534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42" y="936041"/>
            <a:ext cx="5220091" cy="37376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00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61635" y="1902372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9" y="895872"/>
            <a:ext cx="6203929" cy="3820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209" y="372652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News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432" y="2282757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Tweets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94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18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22</a:t>
            </a:fld>
            <a:endParaRPr lang="en"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4513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Android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532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849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iPhone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0887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075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Tablet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7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Desktop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/>
              <a:t>Watercolor textures by </a:t>
            </a:r>
            <a:r>
              <a:rPr lang="en" u="sng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ts val="1400"/>
              <a:buChar char="×"/>
            </a:pPr>
            <a:r>
              <a:rPr lang="en" sz="1400"/>
              <a:t>Body copy: Lato Light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3D85C6"/>
                </a:solidFill>
                <a:hlinkClick r:id="rId3"/>
              </a:rPr>
              <a:t>http://www.latofonts.com/lato-free-fonts/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7" name="Shape 26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5394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Change fill color and opacity.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22400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https://twitter.com/googledocs/status/730087240156643328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😉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31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603784" y="-121920"/>
            <a:ext cx="4177200" cy="499237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4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8014" y="1368401"/>
            <a:ext cx="3158637" cy="2400300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46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5" name="Shape 96"/>
          <p:cNvSpPr txBox="1">
            <a:spLocks/>
          </p:cNvSpPr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92550"/>
            <a:ext cx="1669002" cy="1279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8" y="1546909"/>
            <a:ext cx="1818957" cy="1936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44" y="997260"/>
            <a:ext cx="1296670" cy="97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5" y="911253"/>
            <a:ext cx="1714500" cy="114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5" y="2630296"/>
            <a:ext cx="2099515" cy="17053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3853844" y="2702769"/>
            <a:ext cx="168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Lato Hairline"/>
                <a:ea typeface="Lato Hairline"/>
                <a:cs typeface="Lato Hairline"/>
                <a:sym typeface="Lato Light"/>
              </a:rPr>
              <a:t>GNIP Tool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650557">
            <a:off x="2506193" y="1811253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268832">
            <a:off x="2588758" y="265813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542</Words>
  <Application>Microsoft Macintosh PowerPoint</Application>
  <PresentationFormat>On-screen Show (16:9)</PresentationFormat>
  <Paragraphs>121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Lato Hairline</vt:lpstr>
      <vt:lpstr>Lato Light</vt:lpstr>
      <vt:lpstr>Arial</vt:lpstr>
      <vt:lpstr>Eglamour template</vt:lpstr>
      <vt:lpstr>Twitter Sentiment Analysis with News &amp; Weather</vt:lpstr>
      <vt:lpstr>PowerPoint Presentation</vt:lpstr>
      <vt:lpstr>PowerPoint Presentation</vt:lpstr>
      <vt:lpstr>Want big impact? Use big image.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also split your content</vt:lpstr>
      <vt:lpstr>Data Processing</vt:lpstr>
      <vt:lpstr>Python Pandas</vt:lpstr>
      <vt:lpstr>PowerPoint Presentation</vt:lpstr>
      <vt:lpstr>PowerPoint Presentation</vt:lpstr>
      <vt:lpstr>Maps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Sowmya Vijayakumar</cp:lastModifiedBy>
  <cp:revision>52</cp:revision>
  <dcterms:modified xsi:type="dcterms:W3CDTF">2017-12-08T07:54:56Z</dcterms:modified>
</cp:coreProperties>
</file>